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2473" y="533364"/>
            <a:ext cx="9379527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/>
              <a:t>Translate </a:t>
            </a:r>
            <a:r>
              <a:rPr lang="fr-FR" sz="3600" b="1" dirty="0" err="1" smtClean="0"/>
              <a:t>each</a:t>
            </a:r>
            <a:r>
              <a:rPr lang="fr-FR" sz="3600" b="1" dirty="0" smtClean="0"/>
              <a:t> </a:t>
            </a:r>
            <a:r>
              <a:rPr lang="fr-FR" sz="3600" b="1" dirty="0" smtClean="0"/>
              <a:t>sentence to French.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7527" y="2327565"/>
            <a:ext cx="11194474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43000" indent="-450850">
              <a:buAutoNum type="arabicPeriod"/>
            </a:pPr>
            <a:r>
              <a:rPr lang="fr-FR" sz="6000" b="1" dirty="0" smtClean="0"/>
              <a:t>Marc </a:t>
            </a:r>
            <a:r>
              <a:rPr lang="fr-FR" sz="6000" b="1" dirty="0" err="1" smtClean="0"/>
              <a:t>is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walking</a:t>
            </a:r>
            <a:r>
              <a:rPr lang="fr-FR" sz="6000" b="1" dirty="0" smtClean="0"/>
              <a:t> to </a:t>
            </a:r>
            <a:r>
              <a:rPr lang="fr-FR" sz="6000" b="1" dirty="0" err="1" smtClean="0"/>
              <a:t>school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when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he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sees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his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friend</a:t>
            </a:r>
            <a:r>
              <a:rPr lang="fr-FR" sz="6000" b="1" dirty="0" smtClean="0"/>
              <a:t> Pierre.</a:t>
            </a:r>
            <a:endParaRPr lang="fr-FR" sz="6000" b="1" dirty="0" smtClean="0"/>
          </a:p>
          <a:p>
            <a:pPr marL="1143000" indent="-450850"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 smtClean="0"/>
              <a:t>He </a:t>
            </a:r>
            <a:r>
              <a:rPr lang="fr-FR" sz="6000" b="1" dirty="0" err="1" smtClean="0"/>
              <a:t>runs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towards</a:t>
            </a:r>
            <a:r>
              <a:rPr lang="fr-FR" sz="6000" b="1" dirty="0" smtClean="0"/>
              <a:t> Pierre.</a:t>
            </a:r>
            <a:endParaRPr lang="fr-FR" sz="6000" b="1" dirty="0" smtClean="0"/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 smtClean="0"/>
              <a:t>There </a:t>
            </a:r>
            <a:r>
              <a:rPr lang="fr-FR" sz="6000" b="1" dirty="0" err="1" smtClean="0"/>
              <a:t>is</a:t>
            </a:r>
            <a:r>
              <a:rPr lang="fr-FR" sz="6000" b="1" dirty="0" smtClean="0"/>
              <a:t> a banana, but Marc </a:t>
            </a:r>
            <a:r>
              <a:rPr lang="fr-FR" sz="6000" b="1" dirty="0" err="1" smtClean="0"/>
              <a:t>does</a:t>
            </a:r>
            <a:r>
              <a:rPr lang="fr-FR" sz="6000" b="1" dirty="0" smtClean="0"/>
              <a:t> not </a:t>
            </a:r>
            <a:r>
              <a:rPr lang="fr-FR" sz="6000" b="1" dirty="0" err="1" smtClean="0"/>
              <a:t>see</a:t>
            </a:r>
            <a:r>
              <a:rPr lang="fr-FR" sz="6000" b="1" dirty="0" smtClean="0"/>
              <a:t> the banana.</a:t>
            </a:r>
            <a:endParaRPr lang="fr-FR" sz="6000" b="1" dirty="0" smtClean="0"/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Marc trips and </a:t>
            </a:r>
            <a:r>
              <a:rPr lang="fr-FR" sz="6000" b="1" dirty="0" err="1" smtClean="0"/>
              <a:t>falls</a:t>
            </a:r>
            <a:r>
              <a:rPr lang="fr-FR" sz="6000" b="1" dirty="0" smtClean="0"/>
              <a:t>.  Pierre </a:t>
            </a:r>
            <a:r>
              <a:rPr lang="fr-FR" sz="6000" b="1" dirty="0" err="1" smtClean="0"/>
              <a:t>says</a:t>
            </a:r>
            <a:r>
              <a:rPr lang="fr-FR" sz="6000" b="1" dirty="0" smtClean="0"/>
              <a:t>, « Oh no! »</a:t>
            </a:r>
            <a:endParaRPr lang="fr-FR" sz="6000" b="1" dirty="0" smtClean="0"/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2473" y="533364"/>
            <a:ext cx="9379527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/>
              <a:t>Translate </a:t>
            </a:r>
            <a:r>
              <a:rPr lang="fr-FR" sz="3600" b="1" dirty="0" err="1" smtClean="0"/>
              <a:t>each</a:t>
            </a:r>
            <a:r>
              <a:rPr lang="fr-FR" sz="3600" b="1" dirty="0" smtClean="0"/>
              <a:t> </a:t>
            </a:r>
            <a:r>
              <a:rPr lang="fr-FR" sz="3600" b="1" dirty="0" smtClean="0"/>
              <a:t>sentence to French.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7527" y="2327565"/>
            <a:ext cx="11194474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43000" indent="-450850">
              <a:buAutoNum type="arabicPeriod"/>
            </a:pPr>
            <a:r>
              <a:rPr lang="fr-FR" sz="6000" b="1" dirty="0" smtClean="0"/>
              <a:t>Marc marche à l’</a:t>
            </a:r>
            <a:r>
              <a:rPr lang="fr-FR" sz="6000" b="1" dirty="0" smtClean="0"/>
              <a:t>école quand il voit son ami Pierre.</a:t>
            </a:r>
            <a:endParaRPr lang="fr-FR" sz="6000" b="1" dirty="0" smtClean="0"/>
          </a:p>
          <a:p>
            <a:pPr marL="1143000" indent="-450850"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 smtClean="0"/>
              <a:t>Il court vers Pierre.</a:t>
            </a:r>
            <a:endParaRPr lang="fr-FR" sz="6000" b="1" dirty="0" smtClean="0"/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 smtClean="0"/>
              <a:t>Il y a une banane, mais Marc ne voit pas la banane.</a:t>
            </a:r>
            <a:endParaRPr lang="fr-FR" sz="6000" b="1" dirty="0" smtClean="0"/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Marc trébuche et il tombe.  Pierre dit, « Oh non! »</a:t>
            </a:r>
            <a:endParaRPr lang="fr-FR" sz="6000" b="1" dirty="0" smtClean="0"/>
          </a:p>
        </p:txBody>
      </p:sp>
    </p:spTree>
    <p:extLst>
      <p:ext uri="{BB962C8B-B14F-4D97-AF65-F5344CB8AC3E}">
        <p14:creationId xmlns:p14="http://schemas.microsoft.com/office/powerpoint/2010/main" val="28327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7123</TotalTime>
  <Words>85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Century Schoolbook</vt:lpstr>
      <vt:lpstr>Corbel</vt:lpstr>
      <vt:lpstr>Feathered</vt:lpstr>
      <vt:lpstr>LA CLOCHETTE  Translate each sentence to French.</vt:lpstr>
      <vt:lpstr>LA CLOCHETTE  Translate each sentence to French.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19</cp:revision>
  <dcterms:created xsi:type="dcterms:W3CDTF">2016-09-29T12:30:23Z</dcterms:created>
  <dcterms:modified xsi:type="dcterms:W3CDTF">2016-10-07T13:36:46Z</dcterms:modified>
</cp:coreProperties>
</file>